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77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0D53C-5652-4341-BA72-FDA7CFDDA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FA87BB-CFF1-5B44-812C-5F0A88DB38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AFF6B-A256-694E-9805-06BAF52CE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04ED-107D-EC41-AE0D-A1D90D292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1002E-7E09-D049-8FB9-42F1F1321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3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49BCB-088C-7744-B2A5-E1398FD62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411831-A065-184D-B6D4-D3E70F836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637617-5D58-594E-B67B-7A94AB536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7AA9AD-4F37-2043-8938-765EAB8AC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EACCA-3662-8E41-A722-73A20E3E9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51904C-437E-604E-A9F2-779EFCC01E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60E2B-43A9-7647-AA7E-A828F5F6B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B1AE72-33FC-3146-9AFE-92D3828E1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02113-BDE3-9148-B4AC-89403AE3D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1D4FC-5B6F-8C45-A70A-CD242B5C5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03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2200B-36D6-C84A-AECB-883CFB515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46DC7-0EEB-924B-BB91-58596EA1F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5E8EEE-4800-4A4E-B0FA-32C5A4613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BDD39-51BA-D043-86B0-C2B6BAC73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1E226-5210-8645-A50E-1214FE927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85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025B1-1FC4-4C44-9160-7ED910378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7C72B-5412-504F-8DE3-685D9A6AC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8E1B0-386F-A445-987E-72213AA4B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0D3E9-1123-D246-B01B-7CA7543FC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A422C-CAA1-5641-AB1D-2673D619D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40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B338C-0F61-C344-97FB-83FB921F5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D4B164-32CF-B34E-9F15-6EA0AE28CE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75DD3-0670-DF40-92ED-21BCC0D83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DFDD82-2AF8-3042-B3A4-8F4525FE2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5402D-9E69-1E43-9B27-8EE2AEDF8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7FD61-12B1-594E-9F15-29F3D6CDD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286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26D25-BA80-5F4B-AD8E-416A31A79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22F2BE-7346-3844-9271-51783C17E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45777F-FBDB-E947-93DC-4C53369F4E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8B5349-4812-354A-9947-B27E64228F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844198-A9A2-D341-AFAD-229CDF7D34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11FD06-4E79-D347-825B-F1223ADD9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B0ABC8-B235-7644-AB3F-29ADAA85D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D5FCCA-814C-9741-B844-CCE8C91A5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31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BFAAA-5FD0-7E48-A8CF-F47CC07A7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651716-CC0E-4641-81D6-935CD9164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BC5EDE-556D-3D4E-9B40-297B3B932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E8149D-4024-9A48-9AFD-B8B1135C0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627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5BCE08-86F1-744E-949D-F9886F5D2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DE300E-99C5-D346-A288-FCAD1E816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53F776-7985-D149-9671-41E734B51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18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F6C0F-C2D7-7D4D-9B9D-47F59D116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D23DA-938E-584F-BB96-CCA678E4D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6CBAF3-FBD4-3C4B-B0CC-C04DF04FFC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129288-0148-6E4F-8E15-3387E6702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4746F-AC87-5344-9207-0F1F86761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7CE8A-6DC5-DA43-A18C-2F470A4D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933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52F03-C434-2E46-8484-9370EC39E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9D83BF-8221-2844-A860-4B46BC956C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E7BC23-047E-1D4A-A62D-ACE1B81A71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A9E4E5-FE6A-464C-AEEC-B90BA4D93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FF5DD-DE19-384F-A3DC-AF27F4D5B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4C498-EB9C-D24E-AB57-353E1CBED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80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465E8F-D731-F940-B04B-D46157521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5BFF08-3A37-E547-88D3-C7F58C6E6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B3569-A0B2-9749-AD22-E4F40B8C80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5D570-D656-4A4F-9120-90BF09D90F7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71882A-D36C-114D-BB38-FF5BAF60A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93024-8079-A848-B599-5370586D91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3DC41-C407-D548-905B-BEA637548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729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een, food, table, different&#10;&#10;Description automatically generated">
            <a:extLst>
              <a:ext uri="{FF2B5EF4-FFF2-40B4-BE49-F238E27FC236}">
                <a16:creationId xmlns:a16="http://schemas.microsoft.com/office/drawing/2014/main" id="{0ABB959E-D6DA-9D4F-AB18-A013FF638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136" y="23509"/>
            <a:ext cx="3283527" cy="3283527"/>
          </a:xfrm>
          <a:prstGeom prst="rect">
            <a:avLst/>
          </a:prstGeom>
        </p:spPr>
      </p:pic>
      <p:pic>
        <p:nvPicPr>
          <p:cNvPr id="7" name="Picture 6" descr="A picture containing group, different, side, table&#10;&#10;Description automatically generated">
            <a:extLst>
              <a:ext uri="{FF2B5EF4-FFF2-40B4-BE49-F238E27FC236}">
                <a16:creationId xmlns:a16="http://schemas.microsoft.com/office/drawing/2014/main" id="{E9AA5F4D-F9B9-5A47-96DF-1352A9D8F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5855" y="26439"/>
            <a:ext cx="3283527" cy="32835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E0327C-6147-3748-BEBA-9F68347BF51F}"/>
              </a:ext>
            </a:extLst>
          </p:cNvPr>
          <p:cNvSpPr txBox="1"/>
          <p:nvPr/>
        </p:nvSpPr>
        <p:spPr>
          <a:xfrm>
            <a:off x="5663433" y="6569954"/>
            <a:ext cx="1794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Control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DE984B-F754-EE43-A96F-8D7E5E818E8A}"/>
              </a:ext>
            </a:extLst>
          </p:cNvPr>
          <p:cNvSpPr txBox="1"/>
          <p:nvPr/>
        </p:nvSpPr>
        <p:spPr>
          <a:xfrm>
            <a:off x="9237133" y="6552179"/>
            <a:ext cx="17949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2</a:t>
            </a:r>
            <a:r>
              <a:rPr lang="en-US" dirty="0"/>
              <a:t> Treated  </a:t>
            </a:r>
          </a:p>
        </p:txBody>
      </p:sp>
      <p:pic>
        <p:nvPicPr>
          <p:cNvPr id="10" name="Picture 9" descr="A picture containing computer, remote, air, board&#10;&#10;Description automatically generated">
            <a:extLst>
              <a:ext uri="{FF2B5EF4-FFF2-40B4-BE49-F238E27FC236}">
                <a16:creationId xmlns:a16="http://schemas.microsoft.com/office/drawing/2014/main" id="{5475C638-D5D2-8643-A3A1-DC644479DE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855" y="3306498"/>
            <a:ext cx="3283527" cy="3283527"/>
          </a:xfrm>
          <a:prstGeom prst="rect">
            <a:avLst/>
          </a:prstGeom>
        </p:spPr>
      </p:pic>
      <p:pic>
        <p:nvPicPr>
          <p:cNvPr id="11" name="Picture 10" descr="A picture containing green, sitting, light, table&#10;&#10;Description automatically generated">
            <a:extLst>
              <a:ext uri="{FF2B5EF4-FFF2-40B4-BE49-F238E27FC236}">
                <a16:creationId xmlns:a16="http://schemas.microsoft.com/office/drawing/2014/main" id="{59A40E56-8C0A-4345-B052-A5077BF222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6137" y="3306498"/>
            <a:ext cx="3283527" cy="328352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84F1798-AB81-4645-B87A-88A5311FA1C4}"/>
              </a:ext>
            </a:extLst>
          </p:cNvPr>
          <p:cNvSpPr/>
          <p:nvPr/>
        </p:nvSpPr>
        <p:spPr>
          <a:xfrm>
            <a:off x="5056908" y="9654"/>
            <a:ext cx="3283527" cy="6608081"/>
          </a:xfrm>
          <a:prstGeom prst="rect">
            <a:avLst/>
          </a:prstGeom>
          <a:noFill/>
          <a:ln w="76200">
            <a:solidFill>
              <a:srgbClr val="F675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6757A"/>
              </a:highlight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FC77A7A-8462-804A-9DAC-50041587A9BD}"/>
              </a:ext>
            </a:extLst>
          </p:cNvPr>
          <p:cNvSpPr/>
          <p:nvPr/>
        </p:nvSpPr>
        <p:spPr>
          <a:xfrm>
            <a:off x="8395848" y="9649"/>
            <a:ext cx="3283527" cy="660808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421D54A-4625-5347-B977-C636608B59A3}"/>
              </a:ext>
            </a:extLst>
          </p:cNvPr>
          <p:cNvSpPr txBox="1"/>
          <p:nvPr/>
        </p:nvSpPr>
        <p:spPr>
          <a:xfrm>
            <a:off x="5094628" y="6177445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6757A"/>
                </a:solidFill>
              </a:rPr>
              <a:t>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DABB82-851D-F648-983D-79BE934C2E65}"/>
              </a:ext>
            </a:extLst>
          </p:cNvPr>
          <p:cNvSpPr txBox="1"/>
          <p:nvPr/>
        </p:nvSpPr>
        <p:spPr>
          <a:xfrm>
            <a:off x="8558643" y="6200622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C9B0B52-8FCA-5242-BAEF-C538B6013D7B}"/>
              </a:ext>
            </a:extLst>
          </p:cNvPr>
          <p:cNvSpPr/>
          <p:nvPr/>
        </p:nvSpPr>
        <p:spPr>
          <a:xfrm>
            <a:off x="512618" y="3429000"/>
            <a:ext cx="408709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Supplementary Material Figure 17</a:t>
            </a:r>
            <a:endParaRPr lang="en-US" sz="1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537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2021-08-31T17:48:33Z</dcterms:created>
  <dcterms:modified xsi:type="dcterms:W3CDTF">2021-08-31T17:49:06Z</dcterms:modified>
</cp:coreProperties>
</file>

<file path=docProps/thumbnail.jpeg>
</file>